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2E1A5-D680-4A86-B99B-5B2E96A945FB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E92E-67E8-4B27-9868-2B2CCCE8E07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TRAMONTANA\cmc\congresso\Mercoledi%208\14.30-18.30\04.%20C.Bonaglia\Inaugurazione_fermi_1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Foto Aule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0833" y="0"/>
            <a:ext cx="51223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6537" y="0"/>
            <a:ext cx="5122333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 1 caver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6538" y="0"/>
            <a:ext cx="5323862" cy="71278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 cavern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773707" cy="6553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0"/>
            <a:ext cx="4558107" cy="683330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81900" cy="5791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578147" cy="505494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filmato</a:t>
            </a:r>
            <a:endParaRPr lang="it-IT" dirty="0"/>
          </a:p>
        </p:txBody>
      </p:sp>
      <p:pic>
        <p:nvPicPr>
          <p:cNvPr id="3" name="Inaugurazione_fermi_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95400"/>
            <a:ext cx="9178637" cy="5313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u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7924800" cy="591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245" y="457200"/>
            <a:ext cx="7957547" cy="5943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class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395894" cy="627100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11" descr="foto 2 a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457200"/>
            <a:ext cx="7589852" cy="5668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 3 a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609600"/>
            <a:ext cx="7487832" cy="55927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 1 a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7957548" cy="5943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Foto spazi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 por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6538" y="0"/>
            <a:ext cx="5628662" cy="68579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Presentazione su schermo (4:3)</PresentationFormat>
  <Paragraphs>3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Foto Aule </vt:lpstr>
      <vt:lpstr>Diapositiva 2</vt:lpstr>
      <vt:lpstr>Diapositiva 3</vt:lpstr>
      <vt:lpstr>Diapositiva 4</vt:lpstr>
      <vt:lpstr>Diapositiva 5</vt:lpstr>
      <vt:lpstr>Diapositiva 6</vt:lpstr>
      <vt:lpstr>Diapositiva 7</vt:lpstr>
      <vt:lpstr>Foto spazi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filmato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Bonaglia Cristina</dc:creator>
  <cp:lastModifiedBy>TKM_07</cp:lastModifiedBy>
  <cp:revision>5</cp:revision>
  <dcterms:created xsi:type="dcterms:W3CDTF">2014-09-18T15:31:01Z</dcterms:created>
  <dcterms:modified xsi:type="dcterms:W3CDTF">2014-10-07T15:26:05Z</dcterms:modified>
</cp:coreProperties>
</file>